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9" r:id="rId5"/>
    <p:sldId id="313" r:id="rId6"/>
    <p:sldId id="314" r:id="rId7"/>
    <p:sldId id="272" r:id="rId8"/>
    <p:sldId id="312" r:id="rId9"/>
    <p:sldId id="309" r:id="rId10"/>
    <p:sldId id="315" r:id="rId11"/>
    <p:sldId id="316" r:id="rId12"/>
    <p:sldId id="317" r:id="rId13"/>
    <p:sldId id="318" r:id="rId14"/>
    <p:sldId id="319" r:id="rId15"/>
    <p:sldId id="322" r:id="rId16"/>
    <p:sldId id="320" r:id="rId17"/>
    <p:sldId id="32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 Bjarland" initials="BB" lastIdx="1" clrIdx="0">
    <p:extLst>
      <p:ext uri="{19B8F6BF-5375-455C-9EA6-DF929625EA0E}">
        <p15:presenceInfo xmlns:p15="http://schemas.microsoft.com/office/powerpoint/2012/main" userId="ffe94c786c6151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4" autoAdjust="0"/>
    <p:restoredTop sz="94700" autoAdjust="0"/>
  </p:normalViewPr>
  <p:slideViewPr>
    <p:cSldViewPr snapToGrid="0">
      <p:cViewPr varScale="1">
        <p:scale>
          <a:sx n="75" d="100"/>
          <a:sy n="75" d="100"/>
        </p:scale>
        <p:origin x="7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5093-BAD3-40C9-9002-61C50F33FC73}" type="datetimeFigureOut">
              <a:rPr lang="fi-FI" smtClean="0"/>
              <a:t>12.5.2020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12EA-98F5-4709-AF77-1F55E48B8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8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7FF32E-3D8F-46F9-A0EC-18381980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98" y="2331485"/>
            <a:ext cx="11010122" cy="1102665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EEFC68-8350-4A8D-B70F-D2EAD40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6226"/>
            <a:ext cx="9144000" cy="79268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9FBF85F-0A08-47DA-BAE9-9BDDAA35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78" y="373979"/>
            <a:ext cx="808378" cy="8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4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0FF86F-62C6-441D-9D06-93F3A7DD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912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00CD57-425C-4380-BFED-D80B077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DB562DB-AA84-45B9-A367-3C724092A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2" y="-11037"/>
            <a:ext cx="2567526" cy="19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0FF86F-62C6-441D-9D06-93F3A7DD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2679120"/>
            <a:ext cx="9144000" cy="1282509"/>
          </a:xfrm>
        </p:spPr>
        <p:txBody>
          <a:bodyPr>
            <a:norm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00CD57-425C-4380-BFED-D80B077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DB562DB-AA84-45B9-A367-3C724092A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37" y="0"/>
            <a:ext cx="2567526" cy="19984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09FC0DB-E2B7-4269-B9C5-09306FFB4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78" y="373979"/>
            <a:ext cx="808378" cy="808378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E5EB81AC-136E-4200-AF13-11496EAB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1629"/>
            <a:ext cx="9144000" cy="792680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42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ACAFA08-4AD2-4644-BD5F-A096BB2A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EB7-54C1-41CF-A8C6-1F554CF3BC66}" type="datetime1">
              <a:rPr lang="fi-FI" smtClean="0"/>
              <a:t>12.5.2020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E34018-71D8-421C-BBDD-D8188C7D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72FF1E-BFB1-4374-AD06-9ECA0D8B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92B5D77-5D16-40D3-9F92-17CF912FC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6B82B-9000-4A3F-A884-30E445A3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37DA7B-F9AB-4A9F-8124-1159BF3EF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3137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4C4496-8210-4626-901A-51E660E1A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6837D9-AA2C-4111-B3E9-97A7B379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3729-A46A-495A-87F2-2C8CEB0667CC}" type="datetime1">
              <a:rPr lang="fi-FI" smtClean="0"/>
              <a:t>12.5.2020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096D79-B441-4659-974F-8A251EC7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11380A-58D6-4A5E-BC6D-42C28024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0E69D25-F88A-47F9-A969-23C28904C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407CF-AE05-45B4-A3B7-468D547D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A23DFC-1C5B-479F-ADD0-7FE60B66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A4348C-6FAD-4EA2-B467-4BDA871A6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C5B52A-A43A-4A51-85F9-E61E34B4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B86-BE16-4AA8-A245-514813F011F9}" type="datetime1">
              <a:rPr lang="fi-FI" smtClean="0"/>
              <a:t>12.5.2020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DF506B-5970-4D08-A39C-3747AC74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EF8B4D-C6F6-4A22-B392-E5F1D87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71C8FDD-C14D-4E69-996F-392325F30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FD0B6-B067-4C96-9793-BAB7DF31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2127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DCBFC7B-0331-4168-BC25-BAA8DE4AB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472127" cy="4089983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4AE714-BF5D-4D4A-92C1-01894C06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5883-1149-4E6C-84CE-D9AA9D3D34F3}" type="datetime1">
              <a:rPr lang="fi-FI" smtClean="0"/>
              <a:t>12.5.2020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64D1E6-2374-42AF-85FB-A09A9569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56295A-A2E8-497D-B6F9-6614F8A7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31C6C8-2EFD-4F0E-A370-B58B87F28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0237723-064B-4118-B28D-A65286A57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31798" y="365125"/>
            <a:ext cx="2628900" cy="5811838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75AA06-7E97-45EC-BCC3-93BFA045A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3224" y="365125"/>
            <a:ext cx="7406174" cy="5811838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ED282-CC39-428C-B31A-1401FAFD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DEDC-134F-4A20-8E8C-69E99FA0735A}" type="datetime1">
              <a:rPr lang="fi-FI" smtClean="0"/>
              <a:t>12.5.2020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24E2C6-A5D6-41C9-ADF0-CF8F0428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E27184-96D9-42EE-8FE1-E354418D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74042FD-F588-4E02-968C-27609C1FF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7FF32E-3D8F-46F9-A0EC-18381980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98" y="2696544"/>
            <a:ext cx="11010122" cy="1102665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EEFC68-8350-4A8D-B70F-D2EAD40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285"/>
            <a:ext cx="9144000" cy="79268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43CAE58-75F4-455C-88B0-77A8F571E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78" y="373979"/>
            <a:ext cx="808378" cy="8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FAC781-DFFF-4E8D-B56A-4B87CB97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3158"/>
            <a:ext cx="10515600" cy="126876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8E5916-03CB-4E94-A5AF-345DED5B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8915"/>
            <a:ext cx="10515600" cy="66367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BEF4D3-4A29-4037-A684-52050472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313" y="6253711"/>
            <a:ext cx="982542" cy="365125"/>
          </a:xfrm>
        </p:spPr>
        <p:txBody>
          <a:bodyPr/>
          <a:lstStyle/>
          <a:p>
            <a:fld id="{31599A0B-72AC-4002-A645-9AA7A0F445FB}" type="datetime1">
              <a:rPr lang="fi-FI" smtClean="0"/>
              <a:t>12.5.2020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63BC7C-287F-47DE-8308-7BA3A9E7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A0FA5-32C8-4A66-9A18-A7C3C480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B8305C1-88E5-42B5-AC46-8CCC071C2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571625"/>
            <a:ext cx="3206141" cy="12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654402-C769-43C0-BD00-CDE31A49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98D7-8A6D-4B76-B66C-4F73687CECBF}" type="datetime1">
              <a:rPr lang="fi-FI" smtClean="0"/>
              <a:t>12.5.2020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BAB117-F387-426B-B1FD-6869E667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AC3720-DC8D-4890-8714-0DA24752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D9EB34C-EA5E-4913-B459-22AFEA521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85D34943-3C11-4E11-A41D-C176B0A2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CA65131A-7550-405E-9CC1-CF99695B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7727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20020-9A67-4FD9-99B2-1C54EBC2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D10CB9-B9D0-4E37-BA79-9050F3884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39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B16260-FE82-4869-BEE9-6255F20BE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39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5B8E65-46FA-4D15-83B8-12E7A80E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669D-2EB8-4565-B35C-522DF87665AA}" type="datetime1">
              <a:rPr lang="fi-FI" smtClean="0"/>
              <a:t>12.5.2020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4464838-12DB-40BF-ABDA-48099A8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B93993-F415-4CDE-923B-EAE950B7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621C3A7-F1E4-4E4F-A72C-A75F2AEB3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C8479B-4246-46BC-8DF6-96266ED8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E7F6A2-5066-45F8-BDBF-7D7A85A1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F88050-4F73-4029-9042-52041A2D9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254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DCC751-A2D1-4824-A035-72F1BAF1D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E62E6-7F39-4013-A092-18BA299B0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254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39F0088-77E7-4FE9-87DE-C2241AC8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404C-9336-4843-AAD3-8B2876172A3A}" type="datetime1">
              <a:rPr lang="fi-FI" smtClean="0"/>
              <a:t>12.5.2020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9D0BB1A-E601-43F4-82EE-4A4E74DD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F0131F-CBEF-4B35-AF61-428B58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E8B279B-177B-4D96-AC89-C7561423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0FF86F-62C6-441D-9D06-93F3A7DD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4643EC-D1C3-4314-B2BD-C149D39E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DEE6-94F4-4A65-8411-B74B9B4F7CA0}" type="datetime1">
              <a:rPr lang="fi-FI" smtClean="0"/>
              <a:t>12.5.2020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025E12F-98DB-4660-832B-85DB557B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 Tms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00CD57-425C-4380-BFED-D80B077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F1B664F-B998-4EDD-93E3-7252B2026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6046168"/>
            <a:ext cx="134905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0FF86F-62C6-441D-9D06-93F3A7DD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48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00CD57-425C-4380-BFED-D80B077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8AC963D-1B2C-497D-966A-73B9E1D943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2" y="-11037"/>
            <a:ext cx="2567526" cy="19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0FF86F-62C6-441D-9D06-93F3A7DD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99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00CD57-425C-4380-BFED-D80B077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B8BDC0-676C-45F2-A133-F3151D830E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2" y="-11037"/>
            <a:ext cx="2567526" cy="19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75EACBE-866E-4782-85A1-4F0217A4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4D50D0-B734-454D-AE14-EF16B132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738AF6-0EDB-4779-A021-9D45A0FD3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0604" y="6300364"/>
            <a:ext cx="10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10D1-FCA6-4B37-B738-5B34FBD8214B}" type="datetime1">
              <a:rPr lang="fi-FI" smtClean="0"/>
              <a:pPr/>
              <a:t>12.5.2020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3F0FCD-DBA2-4A90-8F56-DBCBDE5E0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90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 </a:t>
            </a:r>
            <a:r>
              <a:rPr lang="fi-FI" dirty="0" err="1"/>
              <a:t>Tms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1D7376-1299-4C8D-AB92-7983CE3BF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687" y="6328357"/>
            <a:ext cx="606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2ABFA269-512F-43B0-873A-17594AD9C0C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19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61" r:id="rId8"/>
    <p:sldLayoutId id="2147483662" r:id="rId9"/>
    <p:sldLayoutId id="2147483663" r:id="rId10"/>
    <p:sldLayoutId id="214748366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30D52-C8D5-4DD4-8286-D5DD8071A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98" y="1954061"/>
            <a:ext cx="11010122" cy="1095878"/>
          </a:xfrm>
        </p:spPr>
        <p:txBody>
          <a:bodyPr/>
          <a:lstStyle/>
          <a:p>
            <a:r>
              <a:rPr lang="fi-FI" dirty="0"/>
              <a:t>Digital </a:t>
            </a:r>
            <a:r>
              <a:rPr lang="fi-FI" dirty="0" err="1"/>
              <a:t>kvarlåtenskap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53CE68-33FF-4AD3-A5DA-615A7FCA1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6226"/>
            <a:ext cx="9144000" cy="1095878"/>
          </a:xfrm>
        </p:spPr>
        <p:txBody>
          <a:bodyPr>
            <a:normAutofit/>
          </a:bodyPr>
          <a:lstStyle/>
          <a:p>
            <a:r>
              <a:rPr lang="fi-FI" dirty="0"/>
              <a:t>Bert Bjarland</a:t>
            </a:r>
            <a:br>
              <a:rPr lang="fi-FI" dirty="0"/>
            </a:br>
            <a:r>
              <a:rPr lang="fi-FI" sz="2400" dirty="0"/>
              <a:t>14.5.2020</a:t>
            </a:r>
          </a:p>
        </p:txBody>
      </p:sp>
    </p:spTree>
    <p:extLst>
      <p:ext uri="{BB962C8B-B14F-4D97-AF65-F5344CB8AC3E}">
        <p14:creationId xmlns:p14="http://schemas.microsoft.com/office/powerpoint/2010/main" val="138435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A95CF8-C94A-44F7-800E-7169FAAD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10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82E33E4-8998-45A8-922F-81346ED0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Vad göra – i praktiken</a:t>
            </a:r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0BE4A6F-E13F-43A2-9ACB-B6397A5A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Spara dokumentet i en molntjänst (t.ex. Google Drive) och ge din betrodda person å</a:t>
            </a:r>
            <a:r>
              <a:rPr lang="en-GB" dirty="0" err="1"/>
              <a:t>tkomst</a:t>
            </a:r>
            <a:r>
              <a:rPr lang="en-GB" dirty="0"/>
              <a:t> till </a:t>
            </a:r>
            <a:r>
              <a:rPr lang="en-GB" dirty="0" err="1"/>
              <a:t>tjänsten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dokumentet</a:t>
            </a:r>
            <a:endParaRPr lang="en-GB" dirty="0"/>
          </a:p>
          <a:p>
            <a:r>
              <a:rPr lang="sv-SE" dirty="0"/>
              <a:t>Spara dokumentet på datorn och skydda det med lösenord. Ge datorn och lösenordet till </a:t>
            </a:r>
            <a:r>
              <a:rPr lang="en-GB" dirty="0"/>
              <a:t>din </a:t>
            </a:r>
            <a:r>
              <a:rPr lang="en-GB" dirty="0" err="1"/>
              <a:t>betrodda</a:t>
            </a:r>
            <a:r>
              <a:rPr lang="en-GB" dirty="0"/>
              <a:t> person</a:t>
            </a:r>
          </a:p>
          <a:p>
            <a:r>
              <a:rPr lang="sv-SE" dirty="0"/>
              <a:t>Skriv ner dina användarnamn och lösenord på ett papper eller i ett häfte och förvara det i ett kassaskåp, på ett annat säkert ställe eller i ett slutet kuvert i testamentet</a:t>
            </a:r>
          </a:p>
          <a:p>
            <a:r>
              <a:rPr lang="sv-SE" dirty="0"/>
              <a:t>Använd en lösenordshanterare och ge dess lösenord till din betrodda person.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7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23960E-4DA3-4D49-95CD-D37F0894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11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F7832FC-1451-4F0C-BFF1-8D17EC36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/>
              <a:t>ntressebevakningsfullmakt</a:t>
            </a:r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0A33A5-5FB0-4C43-89F4-FC18C7627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En intressebevakningsfullmakt definierar vem som i framtiden ska sköta dina (bl.a. digitala) angelägenheter, ifall du inte själv förmår göra det. </a:t>
            </a:r>
          </a:p>
          <a:p>
            <a:r>
              <a:rPr lang="sv-SE" dirty="0"/>
              <a:t>Upprätta gärna en intressebevakningsfullmakt i ett tidigt skede. Om du kan sköta dina angelägenheter ända till livets slut, tas den inte i bruk. </a:t>
            </a:r>
          </a:p>
          <a:p>
            <a:r>
              <a:rPr lang="sv-SE" dirty="0"/>
              <a:t>Utse en betrodd person till intressebevakare – vanligen make / maka, barn, annan nära släkting eller vän. </a:t>
            </a:r>
          </a:p>
          <a:p>
            <a:r>
              <a:rPr lang="sv-SE" dirty="0"/>
              <a:t>Utse gärna också ersättare; andrahandsfullmäktig och vice fullmäktig.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36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0C0225-B6A7-4A7C-AAC4-4D447267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12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0DFFF34-DE61-4A45-B5DD-EE06DA3B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En kortfattad guide</a:t>
            </a:r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CE0E7EE-2A90-4E93-A61B-09B98FE1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300" y="2289175"/>
            <a:ext cx="5016500" cy="3261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err="1"/>
              <a:t>Innehåll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1. </a:t>
            </a:r>
            <a:r>
              <a:rPr lang="en-GB" sz="1800" b="1" dirty="0" err="1"/>
              <a:t>Förberedelser</a:t>
            </a:r>
            <a:r>
              <a:rPr lang="en-GB" sz="1800" b="1" dirty="0"/>
              <a:t> </a:t>
            </a:r>
            <a:r>
              <a:rPr lang="en-GB" sz="1800" dirty="0"/>
              <a:t>........................................ 2</a:t>
            </a:r>
          </a:p>
          <a:p>
            <a:pPr marL="0" indent="0">
              <a:buNone/>
            </a:pPr>
            <a:r>
              <a:rPr lang="en-GB" sz="1800" b="1" dirty="0"/>
              <a:t>     1.1. </a:t>
            </a:r>
            <a:r>
              <a:rPr lang="en-GB" sz="1800" b="1" dirty="0" err="1"/>
              <a:t>Praktiska</a:t>
            </a:r>
            <a:r>
              <a:rPr lang="en-GB" sz="1800" b="1" dirty="0"/>
              <a:t> tips </a:t>
            </a:r>
            <a:r>
              <a:rPr lang="en-GB" sz="1800" dirty="0"/>
              <a:t>.................................. 2</a:t>
            </a:r>
          </a:p>
          <a:p>
            <a:pPr marL="0" indent="0">
              <a:buNone/>
            </a:pPr>
            <a:r>
              <a:rPr lang="en-GB" sz="1800" b="1" dirty="0"/>
              <a:t>     1.2. </a:t>
            </a:r>
            <a:r>
              <a:rPr lang="en-GB" sz="1800" b="1" dirty="0" err="1"/>
              <a:t>Intressebevakningsfullmakt</a:t>
            </a:r>
            <a:r>
              <a:rPr lang="en-GB" sz="1800" b="1" dirty="0"/>
              <a:t> </a:t>
            </a:r>
            <a:r>
              <a:rPr lang="en-GB" sz="1800" dirty="0"/>
              <a:t>........... 5</a:t>
            </a:r>
          </a:p>
          <a:p>
            <a:pPr marL="0" indent="0">
              <a:buNone/>
            </a:pPr>
            <a:r>
              <a:rPr lang="en-GB" sz="1800" b="1" dirty="0"/>
              <a:t>2. </a:t>
            </a:r>
            <a:r>
              <a:rPr lang="en-GB" sz="1800" b="1" dirty="0" err="1"/>
              <a:t>Efter</a:t>
            </a:r>
            <a:r>
              <a:rPr lang="en-GB" sz="1800" b="1" dirty="0"/>
              <a:t> </a:t>
            </a:r>
            <a:r>
              <a:rPr lang="en-GB" sz="1800" b="1" dirty="0" err="1"/>
              <a:t>dödsfallet</a:t>
            </a:r>
            <a:r>
              <a:rPr lang="en-GB" sz="1800" dirty="0"/>
              <a:t>....................................... 6</a:t>
            </a:r>
          </a:p>
          <a:p>
            <a:pPr marL="0" indent="0">
              <a:buNone/>
            </a:pPr>
            <a:r>
              <a:rPr lang="en-GB" sz="1800" b="1" dirty="0"/>
              <a:t>     2.1. </a:t>
            </a:r>
            <a:r>
              <a:rPr lang="en-GB" sz="1800" b="1" dirty="0" err="1"/>
              <a:t>Praktiska</a:t>
            </a:r>
            <a:r>
              <a:rPr lang="en-GB" sz="1800" b="1" dirty="0"/>
              <a:t> tips </a:t>
            </a:r>
            <a:r>
              <a:rPr lang="en-GB" sz="1800" dirty="0"/>
              <a:t>.................................. 6</a:t>
            </a:r>
          </a:p>
          <a:p>
            <a:pPr marL="0" indent="0">
              <a:buNone/>
            </a:pPr>
            <a:r>
              <a:rPr lang="en-GB" sz="1800" b="1" dirty="0"/>
              <a:t>3. </a:t>
            </a:r>
            <a:r>
              <a:rPr lang="en-GB" sz="1800" b="1" dirty="0" err="1"/>
              <a:t>Referenser</a:t>
            </a:r>
            <a:r>
              <a:rPr lang="en-GB" sz="1800" b="1" dirty="0"/>
              <a:t>, </a:t>
            </a:r>
            <a:r>
              <a:rPr lang="en-GB" sz="1800" b="1" dirty="0" err="1"/>
              <a:t>länkar</a:t>
            </a:r>
            <a:r>
              <a:rPr lang="en-GB" sz="1800" b="1" dirty="0"/>
              <a:t> </a:t>
            </a:r>
            <a:r>
              <a:rPr lang="en-GB" sz="1800" dirty="0"/>
              <a:t>.................................. 7</a:t>
            </a:r>
          </a:p>
          <a:p>
            <a:pPr marL="0" indent="0">
              <a:buNone/>
            </a:pPr>
            <a:r>
              <a:rPr lang="en-GB" sz="1800" b="1" dirty="0"/>
              <a:t>BILAGA: </a:t>
            </a:r>
            <a:r>
              <a:rPr lang="en-GB" sz="1800" b="1" dirty="0" err="1"/>
              <a:t>Intressebevakningsfullmakt</a:t>
            </a:r>
            <a:r>
              <a:rPr lang="en-GB" sz="1800" b="1" dirty="0"/>
              <a:t> </a:t>
            </a:r>
            <a:r>
              <a:rPr lang="en-GB" sz="1800" dirty="0"/>
              <a:t>........ 8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4A41A9D-7FF6-49BF-91EC-D2E023529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3" y="1690688"/>
            <a:ext cx="2878307" cy="41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31D8FDE-E5E5-4A38-B390-90BBF17A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13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8F769BF-1C9E-47C1-B92C-150E536B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>
                <a:solidFill>
                  <a:schemeClr val="tx1"/>
                </a:solidFill>
              </a:rPr>
              <a:t>Efter ev. dödsfall..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3DDDDA-285D-4690-B693-AED217A01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Stäng </a:t>
            </a:r>
            <a:r>
              <a:rPr lang="sv-SE" b="1" dirty="0"/>
              <a:t>inte</a:t>
            </a:r>
            <a:r>
              <a:rPr lang="sv-SE" dirty="0"/>
              <a:t> telefonabonnemanget först</a:t>
            </a:r>
          </a:p>
          <a:p>
            <a:pPr lvl="1"/>
            <a:r>
              <a:rPr lang="sv-SE" dirty="0"/>
              <a:t>Många tjänster kan ha ett telefonnummer som användarnamn eller bekräftelse. Om du inte kan öppna den avlidnes / avlidnas telefon, </a:t>
            </a:r>
            <a:r>
              <a:rPr lang="en-GB" dirty="0" err="1"/>
              <a:t>kontakta</a:t>
            </a:r>
            <a:r>
              <a:rPr lang="en-GB" dirty="0"/>
              <a:t> </a:t>
            </a:r>
            <a:r>
              <a:rPr lang="en-GB" dirty="0" err="1"/>
              <a:t>hans</a:t>
            </a:r>
            <a:r>
              <a:rPr lang="en-GB" dirty="0"/>
              <a:t> / </a:t>
            </a:r>
            <a:r>
              <a:rPr lang="en-GB" dirty="0" err="1"/>
              <a:t>hennes</a:t>
            </a:r>
            <a:r>
              <a:rPr lang="en-GB" dirty="0"/>
              <a:t> </a:t>
            </a:r>
            <a:r>
              <a:rPr lang="en-GB" dirty="0" err="1"/>
              <a:t>internetoperatör</a:t>
            </a:r>
            <a:r>
              <a:rPr lang="en-GB" dirty="0"/>
              <a:t> for </a:t>
            </a:r>
            <a:r>
              <a:rPr lang="en-GB" dirty="0" err="1"/>
              <a:t>hjälp</a:t>
            </a:r>
            <a:endParaRPr lang="en-GB" dirty="0"/>
          </a:p>
          <a:p>
            <a:r>
              <a:rPr lang="sv-SE" dirty="0"/>
              <a:t>Stäng </a:t>
            </a:r>
            <a:r>
              <a:rPr lang="sv-SE" b="1" dirty="0"/>
              <a:t>inte</a:t>
            </a:r>
            <a:r>
              <a:rPr lang="sv-SE" dirty="0"/>
              <a:t> heller av den avlidnes / avlidnas e-post </a:t>
            </a:r>
          </a:p>
          <a:p>
            <a:pPr lvl="1"/>
            <a:r>
              <a:rPr lang="sv-SE" dirty="0"/>
              <a:t>e-postadressen fungerar sannolikt som användarnamn för de flesta av de tjänster han / hon använde</a:t>
            </a:r>
          </a:p>
          <a:p>
            <a:r>
              <a:rPr lang="sv-SE" dirty="0"/>
              <a:t>Ta en tjänst i taget reda på hur du tar bort den avlidnes / avlidnas information. </a:t>
            </a:r>
          </a:p>
          <a:p>
            <a:pPr lvl="1"/>
            <a:r>
              <a:rPr lang="sv-SE" dirty="0"/>
              <a:t>Till exempel kan många tjänsteleverantörer kräva en kopia av dödsattesten</a:t>
            </a:r>
            <a:r>
              <a:rPr lang="sv-SE" b="1" dirty="0"/>
              <a:t> </a:t>
            </a:r>
            <a:r>
              <a:rPr lang="sv-SE" dirty="0"/>
              <a:t>för att radera </a:t>
            </a:r>
            <a:r>
              <a:rPr lang="en-GB" dirty="0" err="1"/>
              <a:t>informationen</a:t>
            </a:r>
            <a:r>
              <a:rPr lang="en-GB" dirty="0"/>
              <a:t> om den </a:t>
            </a:r>
            <a:r>
              <a:rPr lang="en-GB" dirty="0" err="1"/>
              <a:t>avlidne</a:t>
            </a:r>
            <a:r>
              <a:rPr lang="en-GB" dirty="0"/>
              <a:t> / </a:t>
            </a:r>
            <a:r>
              <a:rPr lang="en-GB" dirty="0" err="1"/>
              <a:t>avlidna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50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6E2EF2-31C5-44C1-8A2C-2722D43F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14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2D9F9E5-1CBF-4457-9C43-66EE13E0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557462"/>
            <a:ext cx="5334000" cy="1743075"/>
          </a:xfrm>
        </p:spPr>
        <p:txBody>
          <a:bodyPr>
            <a:noAutofit/>
          </a:bodyPr>
          <a:lstStyle/>
          <a:p>
            <a:pPr algn="ctr"/>
            <a:r>
              <a:rPr lang="sv-FI" sz="12800" dirty="0">
                <a:latin typeface="Edwardian Script ITC" panose="030303020407070D0804" pitchFamily="66" charset="0"/>
              </a:rPr>
              <a:t>Tack !</a:t>
            </a:r>
            <a:endParaRPr lang="en-GB" sz="128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9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554569-D5B8-432F-922F-02854FC0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Digital kvarlåtenskap</a:t>
            </a:r>
            <a:endParaRPr lang="fi-FI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5B8040-02B5-4FEB-92C1-4FB1D900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596"/>
            <a:ext cx="10515600" cy="4089983"/>
          </a:xfrm>
        </p:spPr>
        <p:txBody>
          <a:bodyPr>
            <a:normAutofit/>
          </a:bodyPr>
          <a:lstStyle/>
          <a:p>
            <a:r>
              <a:rPr lang="sv-SE" dirty="0"/>
              <a:t>Din digitala kvarlåtenskap är allt digitalt material du lämnar efter dig; </a:t>
            </a:r>
            <a:r>
              <a:rPr lang="en-GB" dirty="0" err="1"/>
              <a:t>foton</a:t>
            </a:r>
            <a:r>
              <a:rPr lang="en-GB" dirty="0"/>
              <a:t>, </a:t>
            </a:r>
            <a:r>
              <a:rPr lang="en-GB" dirty="0" err="1"/>
              <a:t>dokument</a:t>
            </a:r>
            <a:r>
              <a:rPr lang="en-GB" dirty="0"/>
              <a:t>, e-post-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meddelanden</a:t>
            </a:r>
            <a:r>
              <a:rPr lang="en-GB" dirty="0"/>
              <a:t>, </a:t>
            </a:r>
            <a:r>
              <a:rPr lang="en-GB" dirty="0" err="1"/>
              <a:t>innehåll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sociala</a:t>
            </a:r>
            <a:r>
              <a:rPr lang="en-GB" dirty="0"/>
              <a:t> </a:t>
            </a:r>
            <a:r>
              <a:rPr lang="en-GB" dirty="0" err="1"/>
              <a:t>medier</a:t>
            </a:r>
            <a:r>
              <a:rPr lang="en-GB" dirty="0"/>
              <a:t>, </a:t>
            </a:r>
            <a:r>
              <a:rPr lang="sv-SE" dirty="0"/>
              <a:t>tjänster du abonnerat på, kod du eventuellt skrivit osv </a:t>
            </a:r>
          </a:p>
          <a:p>
            <a:r>
              <a:rPr lang="sv-SE" dirty="0"/>
              <a:t>Vad som händer med din digitala kvarlåtenskap beror på dig; </a:t>
            </a:r>
          </a:p>
          <a:p>
            <a:pPr lvl="1"/>
            <a:r>
              <a:rPr lang="sv-SE" dirty="0"/>
              <a:t>du kan strunta i alltihop – hoppas på  evigt liv i cyberrymden</a:t>
            </a:r>
          </a:p>
          <a:p>
            <a:pPr lvl="1"/>
            <a:r>
              <a:rPr lang="sv-SE" dirty="0"/>
              <a:t>du kan planera genom intressebevakning</a:t>
            </a:r>
          </a:p>
        </p:txBody>
      </p:sp>
    </p:spTree>
    <p:extLst>
      <p:ext uri="{BB962C8B-B14F-4D97-AF65-F5344CB8AC3E}">
        <p14:creationId xmlns:p14="http://schemas.microsoft.com/office/powerpoint/2010/main" val="23559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554569-D5B8-432F-922F-02854FC0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Digital intressebevakning</a:t>
            </a:r>
            <a:endParaRPr lang="fi-FI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5B8040-02B5-4FEB-92C1-4FB1D900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596"/>
            <a:ext cx="10515600" cy="4089983"/>
          </a:xfrm>
        </p:spPr>
        <p:txBody>
          <a:bodyPr>
            <a:normAutofit/>
          </a:bodyPr>
          <a:lstStyle/>
          <a:p>
            <a:r>
              <a:rPr lang="sv-SE" dirty="0"/>
              <a:t>Du kan utse en betrodd person – </a:t>
            </a:r>
            <a:r>
              <a:rPr lang="sv-SE" i="1" dirty="0"/>
              <a:t>intressebevakare</a:t>
            </a:r>
            <a:r>
              <a:rPr lang="sv-SE" dirty="0"/>
              <a:t> – att förfara med din digitala kvarlåtenskap enligt vad du bestämmer i en digital </a:t>
            </a:r>
            <a:r>
              <a:rPr lang="sv-SE" i="1" dirty="0"/>
              <a:t>intressebevakningsfullmakt</a:t>
            </a:r>
            <a:r>
              <a:rPr lang="sv-SE" dirty="0"/>
              <a:t>, dvs</a:t>
            </a:r>
          </a:p>
          <a:p>
            <a:pPr lvl="1"/>
            <a:r>
              <a:rPr lang="sv-SE" i="1" dirty="0"/>
              <a:t>ett juridiskt dokument, bevittnat av två icke-jäviga personer</a:t>
            </a:r>
          </a:p>
          <a:p>
            <a:pPr lvl="1"/>
            <a:r>
              <a:rPr lang="sv-SE" i="1" dirty="0"/>
              <a:t>som räknar upp din digitala kvarlåtenskap</a:t>
            </a:r>
          </a:p>
          <a:p>
            <a:pPr lvl="1"/>
            <a:r>
              <a:rPr lang="sv-SE" i="1" dirty="0"/>
              <a:t>definierar hur man kommer åt den</a:t>
            </a:r>
          </a:p>
          <a:p>
            <a:pPr lvl="1"/>
            <a:r>
              <a:rPr lang="sv-SE" i="1" dirty="0"/>
              <a:t>och vad som ska göras med den efter din död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0660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554569-D5B8-432F-922F-02854FC0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</a:t>
            </a:r>
            <a:endParaRPr lang="fi-FI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5B8040-02B5-4FEB-92C1-4FB1D900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596"/>
            <a:ext cx="10515600" cy="4089983"/>
          </a:xfrm>
        </p:spPr>
        <p:txBody>
          <a:bodyPr>
            <a:normAutofit fontScale="92500"/>
          </a:bodyPr>
          <a:lstStyle/>
          <a:p>
            <a:r>
              <a:rPr lang="en-GB" sz="3600" dirty="0"/>
              <a:t>e-post, SMS-</a:t>
            </a:r>
            <a:r>
              <a:rPr lang="en-GB" sz="3600" dirty="0" err="1"/>
              <a:t>meddelanden</a:t>
            </a:r>
            <a:endParaRPr lang="en-GB" sz="3600" dirty="0"/>
          </a:p>
          <a:p>
            <a:r>
              <a:rPr lang="en-GB" sz="3600" dirty="0" err="1"/>
              <a:t>innehåll</a:t>
            </a:r>
            <a:r>
              <a:rPr lang="en-GB" sz="3600" dirty="0"/>
              <a:t>, </a:t>
            </a:r>
            <a:r>
              <a:rPr lang="en-GB" sz="3600" dirty="0" err="1"/>
              <a:t>meddelanden</a:t>
            </a:r>
            <a:r>
              <a:rPr lang="en-GB" sz="3600" dirty="0"/>
              <a:t> </a:t>
            </a:r>
            <a:r>
              <a:rPr lang="en-GB" sz="3600" dirty="0" err="1"/>
              <a:t>och</a:t>
            </a:r>
            <a:r>
              <a:rPr lang="en-GB" sz="3600" dirty="0"/>
              <a:t> </a:t>
            </a:r>
            <a:r>
              <a:rPr lang="en-GB" sz="3600" dirty="0" err="1"/>
              <a:t>chattinlägg</a:t>
            </a:r>
            <a:r>
              <a:rPr lang="en-GB" sz="3600" dirty="0"/>
              <a:t> </a:t>
            </a:r>
            <a:r>
              <a:rPr lang="en-GB" sz="3600" dirty="0" err="1"/>
              <a:t>på</a:t>
            </a:r>
            <a:r>
              <a:rPr lang="en-GB" sz="3600" dirty="0"/>
              <a:t> </a:t>
            </a:r>
            <a:r>
              <a:rPr lang="en-GB" sz="3600" dirty="0" err="1"/>
              <a:t>sociala</a:t>
            </a:r>
            <a:r>
              <a:rPr lang="en-GB" sz="3600" dirty="0"/>
              <a:t> </a:t>
            </a:r>
            <a:r>
              <a:rPr lang="en-GB" sz="3600" dirty="0" err="1"/>
              <a:t>medier</a:t>
            </a:r>
            <a:endParaRPr lang="en-GB" sz="3600" dirty="0"/>
          </a:p>
          <a:p>
            <a:r>
              <a:rPr lang="en-GB" sz="3600" dirty="0" err="1"/>
              <a:t>inlägg</a:t>
            </a:r>
            <a:r>
              <a:rPr lang="en-GB" sz="3600" dirty="0"/>
              <a:t> </a:t>
            </a:r>
            <a:r>
              <a:rPr lang="en-GB" sz="3600" dirty="0" err="1"/>
              <a:t>på</a:t>
            </a:r>
            <a:r>
              <a:rPr lang="en-GB" sz="3600" dirty="0"/>
              <a:t> </a:t>
            </a:r>
            <a:r>
              <a:rPr lang="en-GB" sz="3600" dirty="0" err="1"/>
              <a:t>bloggar</a:t>
            </a:r>
            <a:r>
              <a:rPr lang="en-GB" sz="3600" dirty="0"/>
              <a:t> &amp; </a:t>
            </a:r>
            <a:r>
              <a:rPr lang="en-GB" sz="3600" dirty="0" err="1"/>
              <a:t>diskussionsforum</a:t>
            </a:r>
            <a:endParaRPr lang="en-GB" sz="3600" dirty="0"/>
          </a:p>
          <a:p>
            <a:r>
              <a:rPr lang="en-GB" sz="3600" dirty="0" err="1"/>
              <a:t>digitala</a:t>
            </a:r>
            <a:r>
              <a:rPr lang="en-GB" sz="3600" dirty="0"/>
              <a:t> </a:t>
            </a:r>
            <a:r>
              <a:rPr lang="en-GB" sz="3600" dirty="0" err="1"/>
              <a:t>foton</a:t>
            </a:r>
            <a:r>
              <a:rPr lang="en-GB" sz="3600" dirty="0"/>
              <a:t>, </a:t>
            </a:r>
            <a:r>
              <a:rPr lang="en-GB" sz="3600" dirty="0" err="1"/>
              <a:t>videosnuttar</a:t>
            </a:r>
            <a:endParaRPr lang="en-GB" sz="3600" dirty="0"/>
          </a:p>
          <a:p>
            <a:r>
              <a:rPr lang="en-GB" sz="3600" dirty="0" err="1"/>
              <a:t>dokument</a:t>
            </a:r>
            <a:r>
              <a:rPr lang="en-GB" sz="3600" dirty="0"/>
              <a:t> </a:t>
            </a:r>
            <a:r>
              <a:rPr lang="sv-SE" sz="3600" dirty="0"/>
              <a:t>lagrade på datorn, i molntjänster, i tjänster du abonnerat på</a:t>
            </a:r>
          </a:p>
          <a:p>
            <a:r>
              <a:rPr lang="sv-SE" sz="3600" dirty="0"/>
              <a:t>kod eller annat du skrivit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2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554569-D5B8-432F-922F-02854FC0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Var</a:t>
            </a:r>
            <a:r>
              <a:rPr lang="fi-FI" dirty="0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5B8040-02B5-4FEB-92C1-4FB1D900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dirty="0"/>
              <a:t>i din dator; bordsdator, laptop, surfplatta / tablett</a:t>
            </a:r>
          </a:p>
          <a:p>
            <a:r>
              <a:rPr lang="sv-FI" dirty="0"/>
              <a:t>i din telefon; smarttelefon, seniortelefon</a:t>
            </a:r>
          </a:p>
          <a:p>
            <a:r>
              <a:rPr lang="sv-FI" dirty="0"/>
              <a:t>i molntjänster; lagring, kod på plattformar</a:t>
            </a:r>
          </a:p>
          <a:p>
            <a:r>
              <a:rPr lang="sv-FI" dirty="0"/>
              <a:t>på externa minnen; hårddiskar, minnespinnar</a:t>
            </a:r>
          </a:p>
          <a:p>
            <a:r>
              <a:rPr lang="sv-FI" dirty="0"/>
              <a:t>hos internetoperatörer </a:t>
            </a:r>
          </a:p>
          <a:p>
            <a:r>
              <a:rPr lang="sv-FI" dirty="0"/>
              <a:t>på olika användarkonton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5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554569-D5B8-432F-922F-02854FC0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Vad göra</a:t>
            </a:r>
            <a:endParaRPr lang="fi-FI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5B8040-02B5-4FEB-92C1-4FB1D900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skriv ner / spara dina viktigaste användarnamn och lösenord</a:t>
            </a:r>
          </a:p>
          <a:p>
            <a:pPr lvl="1"/>
            <a:r>
              <a:rPr lang="sv-SE" dirty="0"/>
              <a:t>i ett dokument</a:t>
            </a:r>
          </a:p>
          <a:p>
            <a:pPr lvl="1"/>
            <a:r>
              <a:rPr lang="sv-SE" dirty="0"/>
              <a:t>i ett häfte</a:t>
            </a:r>
          </a:p>
          <a:p>
            <a:r>
              <a:rPr lang="sv-SE" dirty="0"/>
              <a:t>se till att din betrodda person vet var och hur du skrivit ner / sparat dem</a:t>
            </a:r>
          </a:p>
          <a:p>
            <a:r>
              <a:rPr lang="sv-SE" dirty="0"/>
              <a:t>radera användarkonton i tjänster du inte längre använder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7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F69966-02FA-4DA6-91DE-1A51E6BE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7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010F863-1F40-4EDC-B4BD-4E3CB3A6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Användarkonto ?</a:t>
            </a:r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E526EA-BC81-4542-AE07-E6FFCD22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dirty="0"/>
              <a:t>För att använda en kommersiell tjänst måste du hos </a:t>
            </a:r>
            <a:r>
              <a:rPr lang="sv-FI" dirty="0" err="1"/>
              <a:t>tjänstleverantören</a:t>
            </a:r>
            <a:r>
              <a:rPr lang="sv-FI" dirty="0"/>
              <a:t> skapa ett </a:t>
            </a:r>
            <a:r>
              <a:rPr lang="sv-FI" i="1" dirty="0"/>
              <a:t>användarkonto</a:t>
            </a:r>
          </a:p>
          <a:p>
            <a:pPr lvl="1"/>
            <a:r>
              <a:rPr lang="sv-FI" i="1" dirty="0"/>
              <a:t>användarnamn</a:t>
            </a:r>
            <a:r>
              <a:rPr lang="sv-FI" dirty="0"/>
              <a:t>; vanligen din e-postadress</a:t>
            </a:r>
          </a:p>
          <a:p>
            <a:pPr lvl="1"/>
            <a:r>
              <a:rPr lang="sv-FI" i="1" dirty="0"/>
              <a:t>lösenord</a:t>
            </a:r>
            <a:r>
              <a:rPr lang="sv-FI" dirty="0"/>
              <a:t>; ska vara ganska långt, innehålla stora och små bokstäver, siffror och specialtecken, också mellanslag tillåts</a:t>
            </a:r>
          </a:p>
          <a:p>
            <a:pPr lvl="1"/>
            <a:r>
              <a:rPr lang="en-GB" dirty="0" err="1"/>
              <a:t>ofta</a:t>
            </a:r>
            <a:r>
              <a:rPr lang="en-GB" dirty="0"/>
              <a:t> </a:t>
            </a:r>
            <a:r>
              <a:rPr lang="en-GB" dirty="0" err="1"/>
              <a:t>används</a:t>
            </a:r>
            <a:r>
              <a:rPr lang="en-GB" dirty="0"/>
              <a:t> </a:t>
            </a:r>
            <a:r>
              <a:rPr lang="en-GB" dirty="0" err="1"/>
              <a:t>ditt</a:t>
            </a:r>
            <a:r>
              <a:rPr lang="en-GB" dirty="0"/>
              <a:t> </a:t>
            </a:r>
            <a:r>
              <a:rPr lang="en-GB" i="1" dirty="0" err="1"/>
              <a:t>telefonnummer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bekräftelse</a:t>
            </a:r>
            <a:r>
              <a:rPr lang="en-GB" dirty="0"/>
              <a:t> </a:t>
            </a:r>
          </a:p>
          <a:p>
            <a:r>
              <a:rPr lang="en-GB" dirty="0" err="1"/>
              <a:t>Hos</a:t>
            </a:r>
            <a:r>
              <a:rPr lang="en-GB" dirty="0"/>
              <a:t> </a:t>
            </a:r>
            <a:r>
              <a:rPr lang="en-GB" dirty="0" err="1"/>
              <a:t>myndigheter</a:t>
            </a:r>
            <a:r>
              <a:rPr lang="en-GB" dirty="0"/>
              <a:t> </a:t>
            </a:r>
            <a:r>
              <a:rPr lang="en-GB" dirty="0" err="1"/>
              <a:t>identifierar</a:t>
            </a:r>
            <a:r>
              <a:rPr lang="en-GB" dirty="0"/>
              <a:t> du dig med </a:t>
            </a:r>
            <a:r>
              <a:rPr lang="en-GB" i="1" dirty="0" err="1"/>
              <a:t>mobil</a:t>
            </a:r>
            <a:r>
              <a:rPr lang="en-GB" i="1" dirty="0"/>
              <a:t>-ID, ID-</a:t>
            </a:r>
            <a:r>
              <a:rPr lang="en-GB" i="1" dirty="0" err="1"/>
              <a:t>kortläsare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i="1" dirty="0" err="1"/>
              <a:t>bankkoder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10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AA56A3-5467-465C-8BA9-793EFA17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8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43F29DE-F856-4162-93F1-B6971E19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Vilka konton ?</a:t>
            </a:r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FAF58A-A734-4A15-94CD-06196E75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Du måste inte nödvändigtvis skriva upp användarnamn och lösenord för alla användarkonton – men åtminstone för</a:t>
            </a:r>
          </a:p>
          <a:p>
            <a:pPr lvl="1"/>
            <a:r>
              <a:rPr lang="sv-SE" dirty="0"/>
              <a:t>konton som innehåller för dig viktiga dokument, foton, mm</a:t>
            </a:r>
          </a:p>
          <a:p>
            <a:pPr lvl="1"/>
            <a:r>
              <a:rPr lang="sv-SE" dirty="0"/>
              <a:t>konton där du har pengar placerade eller innestående</a:t>
            </a:r>
          </a:p>
          <a:p>
            <a:pPr lvl="1"/>
            <a:r>
              <a:rPr lang="sv-SE" dirty="0"/>
              <a:t>tjänster du debiteras för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4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7F1803-D7B6-468B-96C5-EA690767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269-512F-43B0-873A-17594AD9C0CC}" type="slidenum">
              <a:rPr lang="fi-FI" smtClean="0"/>
              <a:t>9</a:t>
            </a:fld>
            <a:endParaRPr lang="fi-FI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D997FF2-844A-456A-8ED3-76B6F837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..</a:t>
            </a:r>
            <a:r>
              <a:rPr lang="en-GB" dirty="0" err="1"/>
              <a:t>dvs</a:t>
            </a:r>
            <a:r>
              <a:rPr lang="en-GB" dirty="0"/>
              <a:t> </a:t>
            </a:r>
            <a:r>
              <a:rPr lang="en-GB" dirty="0" err="1"/>
              <a:t>åtminstone</a:t>
            </a:r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5E242C3-3B43-4A3C-B0E0-B435C1DE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e-</a:t>
            </a:r>
            <a:r>
              <a:rPr lang="en-GB" dirty="0" err="1"/>
              <a:t>postkonton</a:t>
            </a:r>
            <a:r>
              <a:rPr lang="en-GB" dirty="0"/>
              <a:t> (</a:t>
            </a:r>
            <a:r>
              <a:rPr lang="en-GB" dirty="0" err="1"/>
              <a:t>alla</a:t>
            </a:r>
            <a:r>
              <a:rPr lang="en-GB" dirty="0"/>
              <a:t>)</a:t>
            </a:r>
          </a:p>
          <a:p>
            <a:r>
              <a:rPr lang="sv-SE" dirty="0"/>
              <a:t>Telefon- och internetoperatörer, befintliga avtal, fakturerade tjänster</a:t>
            </a:r>
          </a:p>
          <a:p>
            <a:r>
              <a:rPr lang="en-GB" dirty="0" err="1"/>
              <a:t>Molntjänster</a:t>
            </a:r>
            <a:r>
              <a:rPr lang="en-GB" dirty="0"/>
              <a:t> (Dropbox, Google Drive, iCloud, OneDrive ...)</a:t>
            </a:r>
          </a:p>
          <a:p>
            <a:r>
              <a:rPr lang="sv-SE" dirty="0"/>
              <a:t>Sociala medier (Facebook, Twitter, </a:t>
            </a:r>
            <a:r>
              <a:rPr lang="sv-SE" dirty="0" err="1"/>
              <a:t>Instagram</a:t>
            </a:r>
            <a:r>
              <a:rPr lang="sv-SE" dirty="0"/>
              <a:t>, LinkedIn ...)</a:t>
            </a:r>
          </a:p>
          <a:p>
            <a:r>
              <a:rPr lang="en-GB" dirty="0" err="1"/>
              <a:t>Streamingtjänster</a:t>
            </a:r>
            <a:r>
              <a:rPr lang="en-GB" dirty="0"/>
              <a:t> (Netflix, Spotify, </a:t>
            </a:r>
            <a:r>
              <a:rPr lang="en-GB" dirty="0" err="1"/>
              <a:t>ViaPlay</a:t>
            </a:r>
            <a:r>
              <a:rPr lang="en-GB" dirty="0"/>
              <a:t>, </a:t>
            </a:r>
            <a:r>
              <a:rPr lang="en-GB" dirty="0" err="1"/>
              <a:t>Cmore</a:t>
            </a:r>
            <a:r>
              <a:rPr lang="en-GB" dirty="0"/>
              <a:t>, HBO ...)</a:t>
            </a:r>
          </a:p>
          <a:p>
            <a:r>
              <a:rPr lang="en-GB" dirty="0" err="1"/>
              <a:t>Köpta</a:t>
            </a:r>
            <a:r>
              <a:rPr lang="en-GB" dirty="0"/>
              <a:t> </a:t>
            </a:r>
            <a:r>
              <a:rPr lang="en-GB" dirty="0" err="1"/>
              <a:t>spel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e-</a:t>
            </a:r>
            <a:r>
              <a:rPr lang="en-GB" dirty="0" err="1"/>
              <a:t>böcker</a:t>
            </a:r>
            <a:endParaRPr lang="en-GB" dirty="0"/>
          </a:p>
          <a:p>
            <a:r>
              <a:rPr lang="sv-SE" dirty="0"/>
              <a:t>Användarkonton för spel och betaltjänster (</a:t>
            </a:r>
            <a:r>
              <a:rPr lang="sv-SE" dirty="0" err="1"/>
              <a:t>Veikkaus</a:t>
            </a:r>
            <a:r>
              <a:rPr lang="sv-SE" dirty="0"/>
              <a:t>, </a:t>
            </a:r>
            <a:r>
              <a:rPr lang="sv-SE" dirty="0" err="1"/>
              <a:t>PayPal</a:t>
            </a:r>
            <a:r>
              <a:rPr lang="sv-SE" dirty="0"/>
              <a:t>, eBay ...)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27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NTER">
      <a:dk1>
        <a:sysClr val="windowText" lastClr="000000"/>
      </a:dk1>
      <a:lt1>
        <a:sysClr val="window" lastClr="FFFFFF"/>
      </a:lt1>
      <a:dk2>
        <a:srgbClr val="ED7D31"/>
      </a:dk2>
      <a:lt2>
        <a:srgbClr val="265CA8"/>
      </a:lt2>
      <a:accent1>
        <a:srgbClr val="686EA4"/>
      </a:accent1>
      <a:accent2>
        <a:srgbClr val="AA3C2D"/>
      </a:accent2>
      <a:accent3>
        <a:srgbClr val="C86450"/>
      </a:accent3>
      <a:accent4>
        <a:srgbClr val="CFCFD1"/>
      </a:accent4>
      <a:accent5>
        <a:srgbClr val="818284"/>
      </a:accent5>
      <a:accent6>
        <a:srgbClr val="70A8D6"/>
      </a:accent6>
      <a:hlink>
        <a:srgbClr val="265CA8"/>
      </a:hlink>
      <a:folHlink>
        <a:srgbClr val="686EA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1A238B3795E4F47BBD77F41B15BDDA6" ma:contentTypeVersion="13" ma:contentTypeDescription="Luo uusi asiakirja." ma:contentTypeScope="" ma:versionID="49a75f3498d6fc3a19dccfe23fc1767c">
  <xsd:schema xmlns:xsd="http://www.w3.org/2001/XMLSchema" xmlns:xs="http://www.w3.org/2001/XMLSchema" xmlns:p="http://schemas.microsoft.com/office/2006/metadata/properties" xmlns:ns3="13d5d8b4-50f7-461f-bc51-25af74348259" xmlns:ns4="b89b8fe8-cc0d-4261-b9a6-047de7ebd75c" targetNamespace="http://schemas.microsoft.com/office/2006/metadata/properties" ma:root="true" ma:fieldsID="98f20d1b7c42dc102f041f044a61a19d" ns3:_="" ns4:_="">
    <xsd:import namespace="13d5d8b4-50f7-461f-bc51-25af74348259"/>
    <xsd:import namespace="b89b8fe8-cc0d-4261-b9a6-047de7ebd75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d8b4-50f7-461f-bc51-25af7434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b8fe8-cc0d-4261-b9a6-047de7ebd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762928-C547-4133-BB99-65EA5FEAB1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03BC13-D74B-4AB1-B2F4-C0DFE9CBF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5d8b4-50f7-461f-bc51-25af74348259"/>
    <ds:schemaRef ds:uri="b89b8fe8-cc0d-4261-b9a6-047de7ebd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BF97C8-C689-46BE-AABC-85461673E55B}">
  <ds:schemaRefs>
    <ds:schemaRef ds:uri="13d5d8b4-50f7-461f-bc51-25af7434825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9b8fe8-cc0d-4261-b9a6-047de7ebd7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10634</TotalTime>
  <Words>744</Words>
  <Application>Microsoft Office PowerPoint</Application>
  <PresentationFormat>Bredbild</PresentationFormat>
  <Paragraphs>87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Edwardian Script ITC</vt:lpstr>
      <vt:lpstr>Office-teema</vt:lpstr>
      <vt:lpstr>Digital kvarlåtenskap</vt:lpstr>
      <vt:lpstr>Digital kvarlåtenskap</vt:lpstr>
      <vt:lpstr>Digital intressebevakning</vt:lpstr>
      <vt:lpstr>Vad </vt:lpstr>
      <vt:lpstr>Var </vt:lpstr>
      <vt:lpstr>Vad göra</vt:lpstr>
      <vt:lpstr>Användarkonto ?</vt:lpstr>
      <vt:lpstr>Vilka konton ?</vt:lpstr>
      <vt:lpstr>..dvs åtminstone</vt:lpstr>
      <vt:lpstr>Vad göra – i praktiken</vt:lpstr>
      <vt:lpstr>Intressebevakningsfullmakt</vt:lpstr>
      <vt:lpstr>En kortfattad guide</vt:lpstr>
      <vt:lpstr>Efter ev. dödsfall..</vt:lpstr>
      <vt:lpstr>Tack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Salla</dc:creator>
  <cp:lastModifiedBy>Bert Bjarland</cp:lastModifiedBy>
  <cp:revision>209</cp:revision>
  <dcterms:created xsi:type="dcterms:W3CDTF">2018-03-12T09:17:08Z</dcterms:created>
  <dcterms:modified xsi:type="dcterms:W3CDTF">2020-05-12T19:11:21Z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0x01010031A238B3795E4F47BBD77F41B15BDDA6</vt:lpwstr>
  </property>
</Properties>
</file>