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B690A3-409B-4C60-8774-D83BBF1D5E2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A0926D-002E-4B34-B1CE-35227E9D7A0D}" type="datetime1">
              <a:rPr lang="sv-SE" smtClean="0"/>
              <a:t>2020-05-19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/>
              <a:t>Klicka för att redigera format för bakgrundstext</a:t>
            </a:r>
            <a:endParaRPr lang="en-US"/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AF18D4-0880-41B2-9BC9-0D5D2DC91318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3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926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131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359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687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9225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1999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CA1077-392C-47A9-91C7-36B179F8EF5D}" type="datetime1">
              <a:rPr lang="sv-SE" smtClean="0"/>
              <a:t>2020-05-19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8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CC793C-4937-4DF4-857A-137ADDAD52DB}" type="datetime1">
              <a:rPr lang="sv-SE" smtClean="0"/>
              <a:t>2020-05-19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BCF48A-3C49-476F-B51C-855F10854659}" type="datetime1">
              <a:rPr lang="sv-SE" smtClean="0"/>
              <a:t>2020-05-19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3F6481-F449-4DD2-9DAD-30D11F5E4D22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4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3159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8FEDDC-1E64-4193-B712-7D88AD9AE145}" type="datetime1">
              <a:rPr lang="sv-SE" smtClean="0"/>
              <a:t>2020-05-19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EA592A-E5DF-423F-83B6-FE6729183DCF}" type="datetime1">
              <a:rPr lang="sv-SE" smtClean="0"/>
              <a:t>2020-05-19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7855A4-7483-489B-A6EC-0CC400A5E450}" type="datetime1">
              <a:rPr lang="sv-SE" smtClean="0"/>
              <a:t>2020-05-19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44841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B1348B-C229-4023-A080-65BEF8E6075E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FF56667E-CDD7-4D35-9AC0-6C3E87184355}" type="datetime1">
              <a:rPr lang="sv-SE" smtClean="0"/>
              <a:t>2020-05-19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1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829" y="1447800"/>
            <a:ext cx="4397828" cy="3329581"/>
          </a:xfrm>
        </p:spPr>
        <p:txBody>
          <a:bodyPr rtlCol="0">
            <a:normAutofit/>
          </a:bodyPr>
          <a:lstStyle/>
          <a:p>
            <a:pPr rtl="0"/>
            <a:r>
              <a:rPr lang="sv-SE" sz="6000"/>
              <a:t>Google drive</a:t>
            </a:r>
            <a:endParaRPr lang="sv-se" sz="60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829" y="4777380"/>
            <a:ext cx="4397828" cy="861420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sv-se"/>
          </a:p>
        </p:txBody>
      </p:sp>
      <p:pic>
        <p:nvPicPr>
          <p:cNvPr id="6" name="Bild 5" descr="En närbild av en logotyp&#10;&#10;Automatiskt skapad beskrivning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643854" y="1895796"/>
            <a:ext cx="5450557" cy="30659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19905B-F2B1-40C0-88B6-C4C4ABAE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48" y="561703"/>
            <a:ext cx="11477898" cy="1556994"/>
          </a:xfrm>
        </p:spPr>
        <p:txBody>
          <a:bodyPr>
            <a:normAutofit fontScale="90000"/>
          </a:bodyPr>
          <a:lstStyle/>
          <a:p>
            <a:r>
              <a:rPr lang="sv-FI" dirty="0"/>
              <a:t>Google drive på din dator </a:t>
            </a:r>
            <a:br>
              <a:rPr lang="sv-FI" dirty="0"/>
            </a:br>
            <a:r>
              <a:rPr lang="sv-FI" dirty="0"/>
              <a:t>Du kan ladda ned – men allt arbete sker på webben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9C915FA-4B2F-4345-A194-E4A18A480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56" y="2438400"/>
            <a:ext cx="5014644" cy="4222366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063BA4-1D9D-4185-BD73-A6A0AC5E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BCF48A-3C49-476F-B51C-855F10854659}" type="datetime1">
              <a:rPr lang="sv-SE" smtClean="0"/>
              <a:t>2020-05-19</a:t>
            </a:fld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AEF808-BE0F-41F6-9435-F3BEBFB2B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07" y="2438399"/>
            <a:ext cx="5805241" cy="42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56701D-EEC2-4F83-AA99-7F4A7C1E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Drive i din webbläsare – Har extra funktioner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E1C71E5-EC8E-4158-95F1-8A4F7DD50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5" y="1753235"/>
            <a:ext cx="11923310" cy="5004752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100DB2-AAA6-49CF-AA60-5512AB6A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BCF48A-3C49-476F-B51C-855F10854659}" type="datetime1">
              <a:rPr lang="sv-SE" smtClean="0"/>
              <a:t>2020-05-19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3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5D9C74-9E27-4A3D-AC67-52B8F15A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5649858"/>
            <a:ext cx="9164206" cy="831400"/>
          </a:xfrm>
        </p:spPr>
        <p:txBody>
          <a:bodyPr>
            <a:normAutofit/>
          </a:bodyPr>
          <a:lstStyle/>
          <a:p>
            <a:r>
              <a:rPr lang="sv-FI" sz="4000" dirty="0"/>
              <a:t>Funktioner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35B3906-DACD-42FA-8364-175941516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77" b="3797"/>
          <a:stretch/>
        </p:blipFill>
        <p:spPr>
          <a:xfrm>
            <a:off x="505239" y="178935"/>
            <a:ext cx="5303841" cy="5470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81D6A51-84DD-49BE-BC4E-E63C09867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461" y="100013"/>
            <a:ext cx="5133081" cy="5719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A67EC9-47AD-4E7C-9E88-A7955F97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30BCF48A-3C49-476F-B51C-855F10854659}" type="datetime1">
              <a:rPr lang="sv-SE" smtClean="0"/>
              <a:pPr rtl="0">
                <a:spcAft>
                  <a:spcPts val="600"/>
                </a:spcAft>
              </a:pPr>
              <a:t>2020-05-19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598EFB-32EC-468E-9EF9-01799511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Dokument &amp; delning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339F1B52-9A26-4786-A5F0-774C2082E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-31"/>
          <a:stretch/>
        </p:blipFill>
        <p:spPr>
          <a:xfrm>
            <a:off x="3941536" y="1193515"/>
            <a:ext cx="8157158" cy="5076656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69F5FC-8DCA-4AF1-A643-A6106D7C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BCF48A-3C49-476F-B51C-855F10854659}" type="datetime1">
              <a:rPr lang="sv-SE" smtClean="0"/>
              <a:t>2020-05-19</a:t>
            </a:fld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13ED1DD-93BE-4416-AA19-BC99EB61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60"/>
          <a:stretch/>
        </p:blipFill>
        <p:spPr>
          <a:xfrm>
            <a:off x="24571" y="1193515"/>
            <a:ext cx="3723827" cy="5578323"/>
          </a:xfrm>
          <a:prstGeom prst="rect">
            <a:avLst/>
          </a:prstGeom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2AA1E192-2B08-4EDC-A59D-E3BE67FB30C7}"/>
              </a:ext>
            </a:extLst>
          </p:cNvPr>
          <p:cNvCxnSpPr/>
          <p:nvPr/>
        </p:nvCxnSpPr>
        <p:spPr>
          <a:xfrm>
            <a:off x="11280710" y="1716833"/>
            <a:ext cx="102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l: höger 11">
            <a:extLst>
              <a:ext uri="{FF2B5EF4-FFF2-40B4-BE49-F238E27FC236}">
                <a16:creationId xmlns:a16="http://schemas.microsoft.com/office/drawing/2014/main" id="{77585376-F223-4739-A875-268B65F0CC9A}"/>
              </a:ext>
            </a:extLst>
          </p:cNvPr>
          <p:cNvSpPr/>
          <p:nvPr/>
        </p:nvSpPr>
        <p:spPr>
          <a:xfrm>
            <a:off x="10310327" y="1535846"/>
            <a:ext cx="1235562" cy="404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3233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DC95285-F9B5-4CB3-BCE2-77F4EB8CC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67" y="750481"/>
            <a:ext cx="4966853" cy="20097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B27CE0-334F-4430-AB6B-7D40F986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BCF48A-3C49-476F-B51C-855F10854659}" type="datetime1">
              <a:rPr lang="sv-SE" smtClean="0"/>
              <a:t>2020-05-19</a:t>
            </a:fld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E760A32-DF89-48A8-B974-FAFA0818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7" y="2924745"/>
            <a:ext cx="5800725" cy="338137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24183ABA-0D10-4445-BC93-D75B4C1E1929}"/>
              </a:ext>
            </a:extLst>
          </p:cNvPr>
          <p:cNvSpPr/>
          <p:nvPr/>
        </p:nvSpPr>
        <p:spPr>
          <a:xfrm>
            <a:off x="966813" y="4258609"/>
            <a:ext cx="1011277" cy="23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0017464-1E61-40A2-B3A4-26CDD8FC7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398" y="345235"/>
            <a:ext cx="4966853" cy="315161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D8C3466-5A86-4830-BC6D-9F64F7EA7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956" y="3564696"/>
            <a:ext cx="5007739" cy="257645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CDDD4E3B-2571-4037-B0BA-AB0A1C0DE85F}"/>
              </a:ext>
            </a:extLst>
          </p:cNvPr>
          <p:cNvSpPr txBox="1"/>
          <p:nvPr/>
        </p:nvSpPr>
        <p:spPr>
          <a:xfrm flipH="1">
            <a:off x="4032666" y="616804"/>
            <a:ext cx="604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275F400-4635-4DD2-8AEA-5D8371720CDF}"/>
              </a:ext>
            </a:extLst>
          </p:cNvPr>
          <p:cNvSpPr txBox="1"/>
          <p:nvPr/>
        </p:nvSpPr>
        <p:spPr>
          <a:xfrm>
            <a:off x="4450702" y="3331029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04B4901-6F13-47DF-9AA3-3986BFE38FFE}"/>
              </a:ext>
            </a:extLst>
          </p:cNvPr>
          <p:cNvSpPr txBox="1"/>
          <p:nvPr/>
        </p:nvSpPr>
        <p:spPr>
          <a:xfrm>
            <a:off x="7035282" y="229925"/>
            <a:ext cx="497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13705F8-04EF-4B80-AD9D-97C62525E8BB}"/>
              </a:ext>
            </a:extLst>
          </p:cNvPr>
          <p:cNvSpPr txBox="1"/>
          <p:nvPr/>
        </p:nvSpPr>
        <p:spPr>
          <a:xfrm>
            <a:off x="7073559" y="3427612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48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15D8488E-5CAD-43F2-9FFA-D8B689C4FD51}"/>
              </a:ext>
            </a:extLst>
          </p:cNvPr>
          <p:cNvCxnSpPr/>
          <p:nvPr/>
        </p:nvCxnSpPr>
        <p:spPr>
          <a:xfrm>
            <a:off x="6953956" y="1679510"/>
            <a:ext cx="19661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F71F1F0E-C43F-4DAA-BF88-7905FCCFCBD0}"/>
              </a:ext>
            </a:extLst>
          </p:cNvPr>
          <p:cNvCxnSpPr>
            <a:cxnSpLocks/>
          </p:cNvCxnSpPr>
          <p:nvPr/>
        </p:nvCxnSpPr>
        <p:spPr>
          <a:xfrm>
            <a:off x="8920065" y="1679510"/>
            <a:ext cx="0" cy="1105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A76E8BA9-9C07-48B5-B6F6-3C7E1F0EF62E}"/>
              </a:ext>
            </a:extLst>
          </p:cNvPr>
          <p:cNvCxnSpPr/>
          <p:nvPr/>
        </p:nvCxnSpPr>
        <p:spPr>
          <a:xfrm>
            <a:off x="8920065" y="3060441"/>
            <a:ext cx="0" cy="504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6CD1F220-26F9-45E5-9728-4588801F198C}"/>
              </a:ext>
            </a:extLst>
          </p:cNvPr>
          <p:cNvCxnSpPr/>
          <p:nvPr/>
        </p:nvCxnSpPr>
        <p:spPr>
          <a:xfrm>
            <a:off x="8546841" y="3550698"/>
            <a:ext cx="0" cy="871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AB60E5F9-1BC2-4D4A-9C5D-0D99BFDE285E}"/>
              </a:ext>
            </a:extLst>
          </p:cNvPr>
          <p:cNvCxnSpPr/>
          <p:nvPr/>
        </p:nvCxnSpPr>
        <p:spPr>
          <a:xfrm>
            <a:off x="8546841" y="4615432"/>
            <a:ext cx="0" cy="1525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44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Bredbild</PresentationFormat>
  <Paragraphs>14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Jon</vt:lpstr>
      <vt:lpstr>Google drive</vt:lpstr>
      <vt:lpstr>Google drive på din dator  Du kan ladda ned – men allt arbete sker på webben</vt:lpstr>
      <vt:lpstr>Drive i din webbläsare – Har extra funktioner</vt:lpstr>
      <vt:lpstr>Funktioner</vt:lpstr>
      <vt:lpstr>Dokument &amp; delning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2020-05-19T16:13:06Z</dcterms:created>
  <dcterms:modified xsi:type="dcterms:W3CDTF">2020-05-19T20:01:22Z</dcterms:modified>
</cp:coreProperties>
</file>