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05613" cy="9944100"/>
  <p:defaultTextStyle>
    <a:defPPr>
      <a:defRPr lang="sv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783322"/>
    <a:srgbClr val="F9E300"/>
    <a:srgbClr val="005BBB"/>
    <a:srgbClr val="FFB612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0" autoAdjust="0"/>
    <p:restoredTop sz="94513" autoAdjust="0"/>
  </p:normalViewPr>
  <p:slideViewPr>
    <p:cSldViewPr>
      <p:cViewPr varScale="1">
        <p:scale>
          <a:sx n="78" d="100"/>
          <a:sy n="78" d="100"/>
        </p:scale>
        <p:origin x="176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noProof="1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noProof="1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3448"/>
            <a:ext cx="4990783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FI" noProof="1"/>
              <a:t>Click to edit Master text styles</a:t>
            </a:r>
          </a:p>
          <a:p>
            <a:pPr lvl="1"/>
            <a:r>
              <a:rPr lang="sv-FI" noProof="1"/>
              <a:t>Second level</a:t>
            </a:r>
          </a:p>
          <a:p>
            <a:pPr lvl="2"/>
            <a:r>
              <a:rPr lang="sv-FI" noProof="1"/>
              <a:t>Third level</a:t>
            </a:r>
          </a:p>
          <a:p>
            <a:pPr lvl="3"/>
            <a:r>
              <a:rPr lang="sv-FI" noProof="1"/>
              <a:t>Fourth level</a:t>
            </a:r>
          </a:p>
          <a:p>
            <a:pPr lvl="4"/>
            <a:r>
              <a:rPr lang="sv-FI" noProof="1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noProof="1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noProof="1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615506B0-5707-44F2-9759-E4E3196EAD82}" type="slidenum">
              <a:rPr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91455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PF-pohja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" r="3149"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spfalareu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9788"/>
            <a:ext cx="91440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114800"/>
            <a:ext cx="7772400" cy="1143000"/>
          </a:xfrm>
        </p:spPr>
        <p:txBody>
          <a:bodyPr/>
          <a:lstStyle>
            <a:lvl1pPr algn="ctr">
              <a:defRPr noProof="1"/>
            </a:lvl1pPr>
          </a:lstStyle>
          <a:p>
            <a:r>
              <a:rPr lang="sv-SE" noProof="1"/>
              <a:t>Klicka här för att ändra format</a:t>
            </a:r>
            <a:endParaRPr lang="sv-FI" noProof="1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1600" noProof="1"/>
            </a:lvl1pPr>
          </a:lstStyle>
          <a:p>
            <a:r>
              <a:rPr lang="sv-SE" noProof="1"/>
              <a:t>Klicka här för att ändra format på underrubrik i bakgrunden</a:t>
            </a:r>
            <a:endParaRPr lang="sv-FI" noProof="1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BBC8-EAA0-46EA-974D-4754F3ADBB17}" type="slidenum">
              <a:rPr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0977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5DA9-34BA-45B5-918F-F7BF65309949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33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115050" y="304800"/>
            <a:ext cx="1809750" cy="56388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276850" cy="56388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C17E9-CC47-4A2E-BD07-BCABAB8C243B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1453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F314B-8679-4C54-9844-5EFF606787FF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2116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247DA-E852-421D-8C47-4D949F99A03F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4962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81500" y="18288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AF2E-F15F-4515-A55D-5D7BE71C041E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1460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7E4BE-1A80-4E43-B08B-5BCD3765C2FC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2293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3663-9507-4787-B59D-BF210506C9F8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1107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9FBCD-DEF7-4B89-9C3D-D4E16396CFF6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9601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F815D-373E-4A1D-A6A0-F523081B39A1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1901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sv-FI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38904-F020-4936-A827-4C717CE6758B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8240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PF-pohja-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" r="3149"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spfalareun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9788"/>
            <a:ext cx="91440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FI" noProof="1"/>
              <a:t>Klicka här för att ändra format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23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FI" noProof="1"/>
              <a:t>Klicka här för att ändra format på bakgrundstexten</a:t>
            </a:r>
          </a:p>
          <a:p>
            <a:pPr lvl="1"/>
            <a:r>
              <a:rPr lang="sv-FI" noProof="1"/>
              <a:t>Nivå två</a:t>
            </a:r>
          </a:p>
          <a:p>
            <a:pPr lvl="2"/>
            <a:r>
              <a:rPr lang="sv-FI" noProof="1"/>
              <a:t>Nivå tre</a:t>
            </a:r>
          </a:p>
          <a:p>
            <a:pPr lvl="3"/>
            <a:r>
              <a:rPr lang="sv-FI" noProof="1"/>
              <a:t>Nivå fyra</a:t>
            </a:r>
          </a:p>
          <a:p>
            <a:pPr lvl="4"/>
            <a:r>
              <a:rPr lang="sv-FI" noProof="1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noProof="1">
                <a:solidFill>
                  <a:srgbClr val="1C1E65"/>
                </a:solidFill>
                <a:latin typeface="+mn-lt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noProof="1">
                <a:solidFill>
                  <a:srgbClr val="1C1E65"/>
                </a:solidFill>
                <a:latin typeface="+mn-lt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noProof="1">
                <a:solidFill>
                  <a:srgbClr val="1C1E65"/>
                </a:solidFill>
                <a:latin typeface="+mn-lt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7A86AB67-9CB2-490E-A960-4D2C501BCF3C}" type="slidenum">
              <a:rPr/>
              <a:pPr>
                <a:defRPr/>
              </a:pPr>
              <a:t>‹#›</a:t>
            </a:fld>
            <a:endParaRPr lang="sv-FI"/>
          </a:p>
        </p:txBody>
      </p:sp>
      <p:pic>
        <p:nvPicPr>
          <p:cNvPr id="1033" name="Picture 10" descr="SPF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048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E65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E65"/>
          </a:solidFill>
          <a:latin typeface="Times" pitchFamily="1" charset="0"/>
          <a:ea typeface="ヒラギノ角ゴ Pro W3" pitchFamily="1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E65"/>
          </a:solidFill>
          <a:latin typeface="Times" pitchFamily="1" charset="0"/>
          <a:ea typeface="ヒラギノ角ゴ Pro W3" pitchFamily="1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E65"/>
          </a:solidFill>
          <a:latin typeface="Times" pitchFamily="1" charset="0"/>
          <a:ea typeface="ヒラギノ角ゴ Pro W3" pitchFamily="1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E65"/>
          </a:solidFill>
          <a:latin typeface="Times" pitchFamily="1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E65"/>
          </a:solidFill>
          <a:latin typeface="Times" pitchFamily="1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E65"/>
          </a:solidFill>
          <a:latin typeface="Times" pitchFamily="1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E65"/>
          </a:solidFill>
          <a:latin typeface="Times" pitchFamily="1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1E65"/>
          </a:solidFill>
          <a:latin typeface="Times" pitchFamily="1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C1E65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1E65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C1E65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1E65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C1E65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C1E65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C1E65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C1E65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C1E65"/>
          </a:solidFill>
          <a:latin typeface="+mn-lt"/>
          <a:ea typeface="+mn-ea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760640"/>
          </a:xfrm>
        </p:spPr>
        <p:txBody>
          <a:bodyPr/>
          <a:lstStyle/>
          <a:p>
            <a:pPr marL="0" indent="0">
              <a:buNone/>
            </a:pPr>
            <a:r>
              <a:rPr lang="sv-FI" sz="2000" dirty="0"/>
              <a:t>11.30	Fullmaktsgranskning</a:t>
            </a:r>
          </a:p>
          <a:p>
            <a:pPr marL="0" indent="0">
              <a:buNone/>
            </a:pPr>
            <a:r>
              <a:rPr lang="sv-SE" sz="2000" dirty="0"/>
              <a:t>1</a:t>
            </a:r>
            <a:r>
              <a:rPr lang="sv-FI" sz="2000" dirty="0"/>
              <a:t>2.30	Lunch</a:t>
            </a:r>
          </a:p>
          <a:p>
            <a:pPr marL="0" indent="0">
              <a:buNone/>
            </a:pPr>
            <a:r>
              <a:rPr lang="sv-FI" sz="2000" dirty="0"/>
              <a:t>13.15	Välkomstord</a:t>
            </a:r>
          </a:p>
          <a:p>
            <a:pPr marL="0" indent="0">
              <a:buNone/>
            </a:pPr>
            <a:r>
              <a:rPr lang="sv-FI" sz="2000" dirty="0"/>
              <a:t>	Ulf Kjerin, </a:t>
            </a:r>
            <a:r>
              <a:rPr lang="sv-FI" sz="2000"/>
              <a:t>första vice ordförande</a:t>
            </a:r>
            <a:endParaRPr lang="sv-FI" sz="2000" dirty="0"/>
          </a:p>
          <a:p>
            <a:pPr marL="0" indent="0">
              <a:buNone/>
            </a:pPr>
            <a:r>
              <a:rPr lang="sv-FI" sz="2000" dirty="0"/>
              <a:t>	Martti </a:t>
            </a:r>
            <a:r>
              <a:rPr lang="sv-FI" sz="2000" dirty="0" err="1"/>
              <a:t>Järnström</a:t>
            </a:r>
            <a:r>
              <a:rPr lang="sv-FI" sz="2000" dirty="0"/>
              <a:t>, ordförande för Björneborgs svenska pensionärsförening</a:t>
            </a:r>
          </a:p>
          <a:p>
            <a:pPr marL="0" indent="0">
              <a:buNone/>
            </a:pPr>
            <a:r>
              <a:rPr lang="sv-FI" sz="2000" dirty="0"/>
              <a:t>	Dragspelsmusik med syskonen </a:t>
            </a:r>
            <a:r>
              <a:rPr lang="sv-FI" sz="2000" dirty="0" err="1"/>
              <a:t>Heikkola</a:t>
            </a:r>
            <a:endParaRPr lang="sv-FI" sz="2000" dirty="0"/>
          </a:p>
          <a:p>
            <a:pPr marL="0" indent="0">
              <a:buNone/>
            </a:pPr>
            <a:r>
              <a:rPr lang="sv-FI" sz="2000" dirty="0"/>
              <a:t>	Karin Simola, direktör för tvåspråkig service i Egentliga Finlands 	välfärdsområde</a:t>
            </a:r>
          </a:p>
          <a:p>
            <a:pPr marL="0" indent="0">
              <a:buNone/>
            </a:pPr>
            <a:r>
              <a:rPr lang="sv-FI" sz="2000" b="1" dirty="0"/>
              <a:t>	</a:t>
            </a:r>
          </a:p>
          <a:p>
            <a:pPr marL="0" indent="0">
              <a:buNone/>
            </a:pPr>
            <a:r>
              <a:rPr lang="sv-FI" sz="2000" b="1" dirty="0"/>
              <a:t>	VÅRMÖTESFÖRHANDLINGAR</a:t>
            </a:r>
          </a:p>
          <a:p>
            <a:pPr marL="0" indent="0">
              <a:buNone/>
            </a:pPr>
            <a:endParaRPr lang="sv-FI" sz="2000" dirty="0"/>
          </a:p>
          <a:p>
            <a:pPr marL="0" indent="0">
              <a:buNone/>
            </a:pPr>
            <a:r>
              <a:rPr lang="sv-FI" sz="2000" dirty="0"/>
              <a:t>15.15	Kaffeservering</a:t>
            </a:r>
          </a:p>
          <a:p>
            <a:pPr marL="0" indent="0">
              <a:buNone/>
            </a:pPr>
            <a:r>
              <a:rPr lang="sv-FI" sz="2000" dirty="0"/>
              <a:t>	Martin Hartman, verkställande direktör för Svenska kulturfonden i 	Björneborg och ledande rektor för Björneborgs svenska samskola	</a:t>
            </a:r>
          </a:p>
          <a:p>
            <a:pPr marL="0" indent="0">
              <a:buNone/>
            </a:pPr>
            <a:r>
              <a:rPr lang="sv-FI" sz="2000" dirty="0"/>
              <a:t>	Pensionärskören </a:t>
            </a:r>
            <a:r>
              <a:rPr lang="sv-FI" sz="2000" dirty="0" err="1"/>
              <a:t>Sensångarna</a:t>
            </a:r>
            <a:endParaRPr lang="sv-FI" sz="2000" dirty="0"/>
          </a:p>
          <a:p>
            <a:pPr marL="0" indent="0">
              <a:buNone/>
            </a:pPr>
            <a:r>
              <a:rPr lang="sv-FI" sz="2000" dirty="0"/>
              <a:t>	Utdelning av priser i föreningarnas medlemsrekryteringstävling</a:t>
            </a:r>
          </a:p>
          <a:p>
            <a:pPr marL="0" indent="0">
              <a:buNone/>
            </a:pPr>
            <a:r>
              <a:rPr lang="sv-FI" sz="2000" dirty="0"/>
              <a:t>ca 17.00 Dagen avslutas</a:t>
            </a:r>
          </a:p>
          <a:p>
            <a:pPr marL="0" indent="0">
              <a:buNone/>
            </a:pPr>
            <a:endParaRPr lang="sv-FI" sz="2000" dirty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85800" y="116632"/>
            <a:ext cx="7239000" cy="648072"/>
          </a:xfrm>
        </p:spPr>
        <p:txBody>
          <a:bodyPr/>
          <a:lstStyle/>
          <a:p>
            <a:pPr algn="ctr"/>
            <a:r>
              <a:rPr lang="sv-FI" sz="2400" b="1" dirty="0"/>
              <a:t>VÅRMÖTE 26.4.2023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FPowerPoint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ema">
      <a:majorFont>
        <a:latin typeface="Times"/>
        <a:ea typeface="ヒラギノ角ゴ Pro W3"/>
        <a:cs typeface=""/>
      </a:majorFont>
      <a:minorFont>
        <a:latin typeface="Time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SPFPowerPoint</Template>
  <TotalTime>500</TotalTime>
  <Words>86</Words>
  <Application>Microsoft Office PowerPoint</Application>
  <PresentationFormat>Bildspel på skärmen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Times</vt:lpstr>
      <vt:lpstr>ヒラギノ角ゴ Pro W3</vt:lpstr>
      <vt:lpstr>SPFPowerPoint</vt:lpstr>
      <vt:lpstr>VÅRMÖTE 26.4.2023</vt:lpstr>
    </vt:vector>
  </TitlesOfParts>
  <Company>Zeeland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Huvudrubrik Times</dc:title>
  <dc:creator/>
  <cp:lastModifiedBy>Berit Dahlin</cp:lastModifiedBy>
  <cp:revision>114</cp:revision>
  <cp:lastPrinted>2018-04-21T09:54:08Z</cp:lastPrinted>
  <dcterms:created xsi:type="dcterms:W3CDTF">2011-03-14T11:00:58Z</dcterms:created>
  <dcterms:modified xsi:type="dcterms:W3CDTF">2023-04-26T08:45:11Z</dcterms:modified>
</cp:coreProperties>
</file>